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AE30"/>
    <a:srgbClr val="333F48"/>
    <a:srgbClr val="462006"/>
    <a:srgbClr val="D3CDBD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89441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Hot house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143752" y="863125"/>
            <a:ext cx="9007138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eco-house </a:t>
            </a:r>
            <a:r>
              <a:rPr lang="en-US" dirty="0" smtClean="0"/>
              <a:t>is kept warm with just one heater.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heater is turned on and the house has </a:t>
            </a:r>
            <a:r>
              <a:rPr lang="en-US" b="1" dirty="0" smtClean="0"/>
              <a:t>a steady temperature </a:t>
            </a:r>
            <a:r>
              <a:rPr lang="en-US" dirty="0" smtClean="0"/>
              <a:t>of 21</a:t>
            </a:r>
            <a:r>
              <a:rPr lang="en-US" baseline="30000" dirty="0" smtClean="0"/>
              <a:t>o</a:t>
            </a:r>
            <a:r>
              <a:rPr lang="en-US" dirty="0" smtClean="0"/>
              <a:t>C.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072336" y="2329373"/>
            <a:ext cx="5149969" cy="2622189"/>
            <a:chOff x="2072336" y="2329373"/>
            <a:chExt cx="5149969" cy="2622189"/>
          </a:xfrm>
        </p:grpSpPr>
        <p:sp>
          <p:nvSpPr>
            <p:cNvPr id="2" name="Trapezoid 1"/>
            <p:cNvSpPr/>
            <p:nvPr/>
          </p:nvSpPr>
          <p:spPr>
            <a:xfrm>
              <a:off x="2072336" y="2329373"/>
              <a:ext cx="5149969" cy="828136"/>
            </a:xfrm>
            <a:prstGeom prst="trapezoid">
              <a:avLst>
                <a:gd name="adj" fmla="val 95833"/>
              </a:avLst>
            </a:prstGeom>
            <a:solidFill>
              <a:schemeClr val="accent2">
                <a:lumMod val="50000"/>
              </a:schemeClr>
            </a:solidFill>
            <a:ln>
              <a:solidFill>
                <a:srgbClr val="46200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Parallelogram 2"/>
            <p:cNvSpPr/>
            <p:nvPr/>
          </p:nvSpPr>
          <p:spPr>
            <a:xfrm>
              <a:off x="2889849" y="2389758"/>
              <a:ext cx="414068" cy="707366"/>
            </a:xfrm>
            <a:prstGeom prst="parallelogram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Parallelogram 6"/>
            <p:cNvSpPr/>
            <p:nvPr/>
          </p:nvSpPr>
          <p:spPr>
            <a:xfrm>
              <a:off x="3249283" y="2395750"/>
              <a:ext cx="414068" cy="707366"/>
            </a:xfrm>
            <a:prstGeom prst="parallelogram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Parallelogram 7"/>
            <p:cNvSpPr/>
            <p:nvPr/>
          </p:nvSpPr>
          <p:spPr>
            <a:xfrm>
              <a:off x="3597215" y="2401742"/>
              <a:ext cx="414068" cy="707366"/>
            </a:xfrm>
            <a:prstGeom prst="parallelogram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Parallelogram 8"/>
            <p:cNvSpPr/>
            <p:nvPr/>
          </p:nvSpPr>
          <p:spPr>
            <a:xfrm>
              <a:off x="3948022" y="2401742"/>
              <a:ext cx="414068" cy="707366"/>
            </a:xfrm>
            <a:prstGeom prst="parallelogram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Rectangle 3"/>
            <p:cNvSpPr/>
            <p:nvPr/>
          </p:nvSpPr>
          <p:spPr>
            <a:xfrm>
              <a:off x="2303253" y="3157509"/>
              <a:ext cx="4710022" cy="1794053"/>
            </a:xfrm>
            <a:prstGeom prst="rect">
              <a:avLst/>
            </a:prstGeom>
            <a:solidFill>
              <a:srgbClr val="D3CDBD"/>
            </a:solidFill>
            <a:ln>
              <a:solidFill>
                <a:srgbClr val="333F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>
              <a:off x="5227607" y="4114800"/>
              <a:ext cx="422694" cy="836762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rgbClr val="AEAE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/>
            <p:cNvSpPr/>
            <p:nvPr/>
          </p:nvSpPr>
          <p:spPr>
            <a:xfrm>
              <a:off x="5926346" y="4045073"/>
              <a:ext cx="810883" cy="474451"/>
            </a:xfrm>
            <a:prstGeom prst="rect">
              <a:avLst/>
            </a:prstGeom>
            <a:solidFill>
              <a:srgbClr val="333F48"/>
            </a:solidFill>
            <a:ln w="25400">
              <a:solidFill>
                <a:srgbClr val="AEAE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786333" y="4045074"/>
              <a:ext cx="1161689" cy="474451"/>
            </a:xfrm>
            <a:prstGeom prst="rect">
              <a:avLst/>
            </a:prstGeom>
            <a:solidFill>
              <a:srgbClr val="333F48"/>
            </a:solidFill>
            <a:ln w="25400">
              <a:solidFill>
                <a:srgbClr val="AEAE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97085" y="4045073"/>
              <a:ext cx="316299" cy="474451"/>
            </a:xfrm>
            <a:prstGeom prst="rect">
              <a:avLst/>
            </a:prstGeom>
            <a:solidFill>
              <a:srgbClr val="333F48"/>
            </a:solidFill>
            <a:ln w="25400">
              <a:solidFill>
                <a:srgbClr val="AEAE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786333" y="3242818"/>
              <a:ext cx="1161689" cy="474451"/>
            </a:xfrm>
            <a:prstGeom prst="rect">
              <a:avLst/>
            </a:prstGeom>
            <a:solidFill>
              <a:srgbClr val="333F48"/>
            </a:solidFill>
            <a:ln w="25400">
              <a:solidFill>
                <a:srgbClr val="AEAE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575540" y="3239461"/>
              <a:ext cx="1161689" cy="474451"/>
            </a:xfrm>
            <a:prstGeom prst="rect">
              <a:avLst/>
            </a:prstGeom>
            <a:solidFill>
              <a:srgbClr val="333F48"/>
            </a:solidFill>
            <a:ln w="25400">
              <a:solidFill>
                <a:srgbClr val="AEAE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698522" y="3242818"/>
              <a:ext cx="529085" cy="474451"/>
            </a:xfrm>
            <a:prstGeom prst="rect">
              <a:avLst/>
            </a:prstGeom>
            <a:solidFill>
              <a:srgbClr val="333F48"/>
            </a:solidFill>
            <a:ln w="25400">
              <a:solidFill>
                <a:srgbClr val="AEAE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Hot house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143751" y="863125"/>
            <a:ext cx="9000249" cy="313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The heater is turned on and the house has </a:t>
            </a:r>
            <a:r>
              <a:rPr lang="en-US" b="1" dirty="0"/>
              <a:t>a steady temperature </a:t>
            </a:r>
            <a:r>
              <a:rPr lang="en-US" dirty="0"/>
              <a:t>of 21</a:t>
            </a:r>
            <a:r>
              <a:rPr lang="en-US" baseline="30000" dirty="0"/>
              <a:t>o</a:t>
            </a:r>
            <a:r>
              <a:rPr lang="en-US" dirty="0"/>
              <a:t>C.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you think</a:t>
            </a:r>
            <a:r>
              <a:rPr kumimoji="0" lang="en-US" sz="17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about each of these statements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7" y="4114790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heater transfers energy into the house by heating.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1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house transfers energy out through its walls and roof by heating.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house transfers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energy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by heating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 the </a:t>
            </a:r>
            <a:r>
              <a:rPr lang="en-GB" sz="16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same </a:t>
            </a:r>
            <a:r>
              <a:rPr lang="en-GB" sz="16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rate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heater does.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7604" y="1380423"/>
            <a:ext cx="3888035" cy="197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80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43</TotalTime>
  <Words>119</Words>
  <Application>Microsoft Office PowerPoint</Application>
  <PresentationFormat>On-screen Show (4:3)</PresentationFormat>
  <Paragraphs>23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8</cp:revision>
  <dcterms:created xsi:type="dcterms:W3CDTF">2018-11-19T16:23:29Z</dcterms:created>
  <dcterms:modified xsi:type="dcterms:W3CDTF">2018-11-28T08:22:17Z</dcterms:modified>
</cp:coreProperties>
</file>